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526" r:id="rId5"/>
    <p:sldId id="527" r:id="rId6"/>
    <p:sldId id="608" r:id="rId7"/>
    <p:sldId id="584" r:id="rId8"/>
    <p:sldId id="609" r:id="rId9"/>
    <p:sldId id="585" r:id="rId10"/>
    <p:sldId id="582" r:id="rId11"/>
    <p:sldId id="583" r:id="rId12"/>
    <p:sldId id="586" r:id="rId13"/>
    <p:sldId id="529" r:id="rId14"/>
    <p:sldId id="530" r:id="rId15"/>
    <p:sldId id="531" r:id="rId16"/>
    <p:sldId id="532" r:id="rId17"/>
    <p:sldId id="533" r:id="rId18"/>
    <p:sldId id="534" r:id="rId19"/>
    <p:sldId id="257" r:id="rId20"/>
    <p:sldId id="528" r:id="rId21"/>
    <p:sldId id="535" r:id="rId22"/>
    <p:sldId id="510" r:id="rId23"/>
    <p:sldId id="606" r:id="rId24"/>
    <p:sldId id="607" r:id="rId25"/>
    <p:sldId id="536" r:id="rId26"/>
    <p:sldId id="599" r:id="rId27"/>
    <p:sldId id="539" r:id="rId28"/>
    <p:sldId id="600" r:id="rId29"/>
    <p:sldId id="601" r:id="rId30"/>
    <p:sldId id="603" r:id="rId31"/>
    <p:sldId id="602" r:id="rId32"/>
    <p:sldId id="541" r:id="rId33"/>
    <p:sldId id="542" r:id="rId34"/>
    <p:sldId id="540" r:id="rId35"/>
    <p:sldId id="593" r:id="rId36"/>
    <p:sldId id="604" r:id="rId37"/>
    <p:sldId id="605" r:id="rId38"/>
    <p:sldId id="544" r:id="rId39"/>
    <p:sldId id="545" r:id="rId40"/>
    <p:sldId id="543" r:id="rId41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78119" autoAdjust="0"/>
  </p:normalViewPr>
  <p:slideViewPr>
    <p:cSldViewPr snapToGrid="0">
      <p:cViewPr varScale="1">
        <p:scale>
          <a:sx n="122" d="100"/>
          <a:sy n="122" d="100"/>
        </p:scale>
        <p:origin x="20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/>
            <a:t>A standardized, running unit of software</a:t>
          </a:r>
          <a:endParaRPr lang="en-US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A standardized, running unit of software</a:t>
          </a:r>
          <a:endParaRPr lang="en-US" sz="2000" kern="120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2024-02-26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or laptop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5D3C78-6F7D-9BED-425B-340CECA237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72578" y="765174"/>
            <a:ext cx="4412596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Jeroen Claassens (work)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2" y="952821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67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Jeroen Claassens (private)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21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7B255-3552-497C-B3C7-0572EE08EA37}">
  <ds:schemaRefs/>
</ds:datastoreItem>
</file>

<file path=customXml/itemProps3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329</TotalTime>
  <Words>1231</Words>
  <Application>Microsoft Office PowerPoint</Application>
  <PresentationFormat>Widescreen</PresentationFormat>
  <Paragraphs>283</Paragraphs>
  <Slides>37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runtime for an application?</vt:lpstr>
      <vt:lpstr>What is a VM?</vt:lpstr>
      <vt:lpstr>Drawbacks of VM’s</vt:lpstr>
      <vt:lpstr>What is Docker?</vt:lpstr>
      <vt:lpstr>What is Docker?</vt:lpstr>
      <vt:lpstr>What is a Container?</vt:lpstr>
      <vt:lpstr>Containers</vt:lpstr>
      <vt:lpstr>Virtualization</vt:lpstr>
      <vt:lpstr>PowerPoint Presentation</vt:lpstr>
      <vt:lpstr>Demo Hello world image.</vt:lpstr>
      <vt:lpstr>What did we just do?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25</cp:revision>
  <dcterms:created xsi:type="dcterms:W3CDTF">2022-08-24T13:23:13Z</dcterms:created>
  <dcterms:modified xsi:type="dcterms:W3CDTF">2024-02-26T09:09:22Z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